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DAAEF-C7F7-4670-8E6C-89A38B769B3A}" v="30" dt="2023-08-24T11:36:43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Saganeiti" userId="36860dec-9254-48c9-8ade-88b6c2101d8d" providerId="ADAL" clId="{129CA731-03E4-4D76-9D42-3B533046642A}"/>
    <pc:docChg chg="modSld">
      <pc:chgData name="Lucia Saganeiti" userId="36860dec-9254-48c9-8ade-88b6c2101d8d" providerId="ADAL" clId="{129CA731-03E4-4D76-9D42-3B533046642A}" dt="2023-08-25T06:56:54.633" v="35"/>
      <pc:docMkLst>
        <pc:docMk/>
      </pc:docMkLst>
      <pc:sldChg chg="modSp mod">
        <pc:chgData name="Lucia Saganeiti" userId="36860dec-9254-48c9-8ade-88b6c2101d8d" providerId="ADAL" clId="{129CA731-03E4-4D76-9D42-3B533046642A}" dt="2023-08-25T06:56:54.633" v="35"/>
        <pc:sldMkLst>
          <pc:docMk/>
          <pc:sldMk cId="1318655004" sldId="256"/>
        </pc:sldMkLst>
        <pc:spChg chg="mod">
          <ac:chgData name="Lucia Saganeiti" userId="36860dec-9254-48c9-8ade-88b6c2101d8d" providerId="ADAL" clId="{129CA731-03E4-4D76-9D42-3B533046642A}" dt="2023-08-25T06:56:54.633" v="35"/>
          <ac:spMkLst>
            <pc:docMk/>
            <pc:sldMk cId="1318655004" sldId="256"/>
            <ac:spMk id="8" creationId="{FA62CE68-D3B7-9041-EB31-4686CA0793C1}"/>
          </ac:spMkLst>
        </pc:spChg>
      </pc:sldChg>
    </pc:docChg>
  </pc:docChgLst>
  <pc:docChgLst>
    <pc:chgData name="Chiara Di Dato" userId="9d86d9e9-33cb-470f-a2c3-2bee914b85fe" providerId="ADAL" clId="{097DAAEF-C7F7-4670-8E6C-89A38B769B3A}"/>
    <pc:docChg chg="undo custSel modMainMaster">
      <pc:chgData name="Chiara Di Dato" userId="9d86d9e9-33cb-470f-a2c3-2bee914b85fe" providerId="ADAL" clId="{097DAAEF-C7F7-4670-8E6C-89A38B769B3A}" dt="2023-08-24T11:36:43.281" v="29" actId="1035"/>
      <pc:docMkLst>
        <pc:docMk/>
      </pc:docMkLst>
      <pc:sldMasterChg chg="modSldLayout">
        <pc:chgData name="Chiara Di Dato" userId="9d86d9e9-33cb-470f-a2c3-2bee914b85fe" providerId="ADAL" clId="{097DAAEF-C7F7-4670-8E6C-89A38B769B3A}" dt="2023-08-24T11:36:43.281" v="29" actId="1035"/>
        <pc:sldMasterMkLst>
          <pc:docMk/>
          <pc:sldMasterMk cId="958366228" sldId="2147483660"/>
        </pc:sldMasterMkLst>
        <pc:sldLayoutChg chg="addSp delSp modSp mod">
          <pc:chgData name="Chiara Di Dato" userId="9d86d9e9-33cb-470f-a2c3-2bee914b85fe" providerId="ADAL" clId="{097DAAEF-C7F7-4670-8E6C-89A38B769B3A}" dt="2023-08-24T11:33:47.387" v="9" actId="1035"/>
          <pc:sldLayoutMkLst>
            <pc:docMk/>
            <pc:sldMasterMk cId="958366228" sldId="2147483660"/>
            <pc:sldLayoutMk cId="779366098" sldId="2147483661"/>
          </pc:sldLayoutMkLst>
          <pc:picChg chg="add mod">
            <ac:chgData name="Chiara Di Dato" userId="9d86d9e9-33cb-470f-a2c3-2bee914b85fe" providerId="ADAL" clId="{097DAAEF-C7F7-4670-8E6C-89A38B769B3A}" dt="2023-08-24T11:33:47.387" v="9" actId="1035"/>
            <ac:picMkLst>
              <pc:docMk/>
              <pc:sldMasterMk cId="958366228" sldId="2147483660"/>
              <pc:sldLayoutMk cId="779366098" sldId="2147483661"/>
              <ac:picMk id="3" creationId="{091EC4B2-ECB0-8D6D-93C5-7338ABC134DD}"/>
            </ac:picMkLst>
          </pc:picChg>
          <pc:picChg chg="del">
            <ac:chgData name="Chiara Di Dato" userId="9d86d9e9-33cb-470f-a2c3-2bee914b85fe" providerId="ADAL" clId="{097DAAEF-C7F7-4670-8E6C-89A38B769B3A}" dt="2023-08-24T11:33:29.834" v="7" actId="478"/>
            <ac:picMkLst>
              <pc:docMk/>
              <pc:sldMasterMk cId="958366228" sldId="2147483660"/>
              <pc:sldLayoutMk cId="779366098" sldId="2147483661"/>
              <ac:picMk id="8" creationId="{1CFA2F9C-ED43-D30A-9D6A-2231E40DC023}"/>
            </ac:picMkLst>
          </pc:picChg>
        </pc:sldLayoutChg>
        <pc:sldLayoutChg chg="addSp delSp modSp mod">
          <pc:chgData name="Chiara Di Dato" userId="9d86d9e9-33cb-470f-a2c3-2bee914b85fe" providerId="ADAL" clId="{097DAAEF-C7F7-4670-8E6C-89A38B769B3A}" dt="2023-08-24T11:36:43.281" v="29" actId="1035"/>
          <pc:sldLayoutMkLst>
            <pc:docMk/>
            <pc:sldMasterMk cId="958366228" sldId="2147483660"/>
            <pc:sldLayoutMk cId="3376937493" sldId="2147483666"/>
          </pc:sldLayoutMkLst>
          <pc:picChg chg="add mod">
            <ac:chgData name="Chiara Di Dato" userId="9d86d9e9-33cb-470f-a2c3-2bee914b85fe" providerId="ADAL" clId="{097DAAEF-C7F7-4670-8E6C-89A38B769B3A}" dt="2023-08-24T11:36:43.281" v="29" actId="1035"/>
            <ac:picMkLst>
              <pc:docMk/>
              <pc:sldMasterMk cId="958366228" sldId="2147483660"/>
              <pc:sldLayoutMk cId="3376937493" sldId="2147483666"/>
              <ac:picMk id="3" creationId="{52A2A703-DE1B-716F-EBF3-F70EE5B255C0}"/>
            </ac:picMkLst>
          </pc:picChg>
          <pc:picChg chg="add del">
            <ac:chgData name="Chiara Di Dato" userId="9d86d9e9-33cb-470f-a2c3-2bee914b85fe" providerId="ADAL" clId="{097DAAEF-C7F7-4670-8E6C-89A38B769B3A}" dt="2023-08-24T11:36:00.687" v="25" actId="478"/>
            <ac:picMkLst>
              <pc:docMk/>
              <pc:sldMasterMk cId="958366228" sldId="2147483660"/>
              <pc:sldLayoutMk cId="3376937493" sldId="2147483666"/>
              <ac:picMk id="8" creationId="{190A6D46-9071-9BFB-9E6F-5749675E0742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ED5DB4D-8AD3-4403-3317-5D53B7FB97D7}"/>
              </a:ext>
            </a:extLst>
          </p:cNvPr>
          <p:cNvSpPr/>
          <p:nvPr userDrawn="1"/>
        </p:nvSpPr>
        <p:spPr>
          <a:xfrm>
            <a:off x="0" y="-1"/>
            <a:ext cx="9143997" cy="5825099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32000"/>
                </a:schemeClr>
              </a:gs>
              <a:gs pos="54000">
                <a:srgbClr val="B5D5CE">
                  <a:alpha val="35000"/>
                </a:srgbClr>
              </a:gs>
              <a:gs pos="75000">
                <a:srgbClr val="7BB3A7">
                  <a:alpha val="35000"/>
                </a:srgbClr>
              </a:gs>
              <a:gs pos="100000">
                <a:srgbClr val="026752">
                  <a:alpha val="3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AC3B8A17-1A18-B424-FC61-5E30ECBCD949}"/>
              </a:ext>
            </a:extLst>
          </p:cNvPr>
          <p:cNvGrpSpPr/>
          <p:nvPr userDrawn="1"/>
        </p:nvGrpSpPr>
        <p:grpSpPr>
          <a:xfrm>
            <a:off x="2927262" y="888043"/>
            <a:ext cx="3049592" cy="554038"/>
            <a:chOff x="3778517" y="1150384"/>
            <a:chExt cx="3049592" cy="554038"/>
          </a:xfrm>
        </p:grpSpPr>
        <p:pic>
          <p:nvPicPr>
            <p:cNvPr id="9" name="Immagine 1543716586">
              <a:extLst>
                <a:ext uri="{FF2B5EF4-FFF2-40B4-BE49-F238E27FC236}">
                  <a16:creationId xmlns:a16="http://schemas.microsoft.com/office/drawing/2014/main" id="{31ED9228-7F35-4DE3-0809-2C6F83FAAE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517" y="1209128"/>
              <a:ext cx="777875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magine 1887488228">
              <a:extLst>
                <a:ext uri="{FF2B5EF4-FFF2-40B4-BE49-F238E27FC236}">
                  <a16:creationId xmlns:a16="http://schemas.microsoft.com/office/drawing/2014/main" id="{78BCDB07-D132-3090-527C-DF0DCFB6E5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246" y="1209128"/>
              <a:ext cx="779463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magine 955280494">
              <a:extLst>
                <a:ext uri="{FF2B5EF4-FFF2-40B4-BE49-F238E27FC236}">
                  <a16:creationId xmlns:a16="http://schemas.microsoft.com/office/drawing/2014/main" id="{7134C627-0C2C-4712-6F63-FCD5A4CB00B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6" t="12521" r="19334" b="15843"/>
            <a:stretch>
              <a:fillRect/>
            </a:stretch>
          </p:blipFill>
          <p:spPr bwMode="auto">
            <a:xfrm>
              <a:off x="6435996" y="1186897"/>
              <a:ext cx="392113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magine 386485642">
              <a:extLst>
                <a:ext uri="{FF2B5EF4-FFF2-40B4-BE49-F238E27FC236}">
                  <a16:creationId xmlns:a16="http://schemas.microsoft.com/office/drawing/2014/main" id="{1020DA09-634E-1B70-1B39-1E996CE7BAA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169" y="1150384"/>
              <a:ext cx="998539" cy="55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id="{EF1A7AD3-F35C-545B-3122-1ACE81C396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43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800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FB4D0EB0-62C2-B72F-DE69-AE864E543F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51019" y="174628"/>
            <a:ext cx="645864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12</a:t>
            </a:r>
            <a:r>
              <a:rPr kumimoji="0" lang="en-GB" altLang="it-IT" sz="1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kumimoji="0" lang="en-GB" altLang="it-IT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Conference on Innovation in Urban and Regional Planning</a:t>
            </a:r>
            <a:endParaRPr kumimoji="0" lang="it-IT" alt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300" b="1" i="0" u="none" strike="noStrike" cap="none" normalizeH="0" baseline="0">
                <a:ln>
                  <a:noFill/>
                </a:ln>
                <a:solidFill>
                  <a:srgbClr val="02675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for sustainable soil management and the role of land planning</a:t>
            </a:r>
          </a:p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it-IT" sz="1100">
                <a:solidFill>
                  <a:srgbClr val="026752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6-8 September 2023</a:t>
            </a:r>
            <a:endParaRPr lang="it-IT" altLang="it-IT" sz="1100">
              <a:solidFill>
                <a:srgbClr val="026752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EDEC8199-BBD6-D113-80D6-564395067A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7297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1800"/>
          </a:p>
        </p:txBody>
      </p:sp>
      <p:pic>
        <p:nvPicPr>
          <p:cNvPr id="16" name="Immagine 968985024" descr="Immagine che contiene testo, schermata, Pagina Web, Pubblicità online&#10;&#10;Descrizione generata automaticamente">
            <a:extLst>
              <a:ext uri="{FF2B5EF4-FFF2-40B4-BE49-F238E27FC236}">
                <a16:creationId xmlns:a16="http://schemas.microsoft.com/office/drawing/2014/main" id="{791701E3-CA63-CA6E-3DCD-CFAC0AD7F1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5"/>
          <a:stretch>
            <a:fillRect/>
          </a:stretch>
        </p:blipFill>
        <p:spPr bwMode="auto">
          <a:xfrm>
            <a:off x="169793" y="6053668"/>
            <a:ext cx="461598" cy="7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510084243" descr="Immagine che contiene testo, schermata, Pagina Web, Pubblicità online&#10;&#10;Descrizione generata automaticamente">
            <a:extLst>
              <a:ext uri="{FF2B5EF4-FFF2-40B4-BE49-F238E27FC236}">
                <a16:creationId xmlns:a16="http://schemas.microsoft.com/office/drawing/2014/main" id="{1F4EF4AE-8000-7E22-75AD-552CD2F362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7"/>
          <a:stretch>
            <a:fillRect/>
          </a:stretch>
        </p:blipFill>
        <p:spPr bwMode="auto">
          <a:xfrm>
            <a:off x="4880406" y="6164308"/>
            <a:ext cx="1465937" cy="48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430067404" descr="Immagine che contiene testo, schermata, Pagina Web, Pubblicità online&#10;&#10;Descrizione generata automaticamente">
            <a:extLst>
              <a:ext uri="{FF2B5EF4-FFF2-40B4-BE49-F238E27FC236}">
                <a16:creationId xmlns:a16="http://schemas.microsoft.com/office/drawing/2014/main" id="{60AFE0D0-FB6E-8514-76B7-F15E36C5C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86" y="6116108"/>
            <a:ext cx="3163092" cy="6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095533088" descr="Immagine che contiene testo, schermata, Pagina Web, Pubblicità online&#10;&#10;Descrizione generata automaticamente">
            <a:extLst>
              <a:ext uri="{FF2B5EF4-FFF2-40B4-BE49-F238E27FC236}">
                <a16:creationId xmlns:a16="http://schemas.microsoft.com/office/drawing/2014/main" id="{DF9571E0-2CA8-773F-81B6-2F3D4C12A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9" r="37592"/>
          <a:stretch>
            <a:fillRect/>
          </a:stretch>
        </p:blipFill>
        <p:spPr bwMode="auto">
          <a:xfrm>
            <a:off x="623932" y="6061802"/>
            <a:ext cx="458713" cy="7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128509386" descr="Immagine che contiene testo, schermata, Pagina Web, Pubblicità online&#10;&#10;Descrizione generata automaticamente">
            <a:extLst>
              <a:ext uri="{FF2B5EF4-FFF2-40B4-BE49-F238E27FC236}">
                <a16:creationId xmlns:a16="http://schemas.microsoft.com/office/drawing/2014/main" id="{20D59C70-E95D-F0ED-757A-047CEBD64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3"/>
          <a:stretch>
            <a:fillRect/>
          </a:stretch>
        </p:blipFill>
        <p:spPr bwMode="auto">
          <a:xfrm>
            <a:off x="1167677" y="6051726"/>
            <a:ext cx="434192" cy="7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572999332" descr="Immagine che contiene testo, schermata, Pagina Web, Pubblicità online&#10;&#10;Descrizione generata automaticamente">
            <a:extLst>
              <a:ext uri="{FF2B5EF4-FFF2-40B4-BE49-F238E27FC236}">
                <a16:creationId xmlns:a16="http://schemas.microsoft.com/office/drawing/2014/main" id="{3AE72672-8CCD-2B48-BC9F-60A3C4671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9" t="3345" r="-526" b="8028"/>
          <a:stretch>
            <a:fillRect/>
          </a:stretch>
        </p:blipFill>
        <p:spPr bwMode="auto">
          <a:xfrm>
            <a:off x="6390105" y="6261140"/>
            <a:ext cx="668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1874894089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4635E7C6-79B8-8CAB-7606-218EBE7DAC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1" y="5876775"/>
            <a:ext cx="5842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129264341" descr="Immagine che contiene Carattere, Elementi grafici, logo, tipografia&#10;&#10;Descrizione generata automaticamente">
            <a:extLst>
              <a:ext uri="{FF2B5EF4-FFF2-40B4-BE49-F238E27FC236}">
                <a16:creationId xmlns:a16="http://schemas.microsoft.com/office/drawing/2014/main" id="{AB4C7FB2-B9ED-0EB0-38DA-AF1BCC312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25" y="5897299"/>
            <a:ext cx="638175" cy="1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004361551" descr="Immagine che contiene testo, Carattere, logo, simbolo&#10;&#10;Descrizione generata automaticamente">
            <a:extLst>
              <a:ext uri="{FF2B5EF4-FFF2-40B4-BE49-F238E27FC236}">
                <a16:creationId xmlns:a16="http://schemas.microsoft.com/office/drawing/2014/main" id="{601943D5-BC53-9DF4-8716-23FC4B550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20" y="6235990"/>
            <a:ext cx="8858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1512395738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355DBC43-BD07-E87B-73C7-72D05BF657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55" y="6213801"/>
            <a:ext cx="9810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EBF2E86C-5540-4752-AEA9-4310CE9B2F70}"/>
              </a:ext>
            </a:extLst>
          </p:cNvPr>
          <p:cNvCxnSpPr>
            <a:cxnSpLocks/>
          </p:cNvCxnSpPr>
          <p:nvPr userDrawn="1"/>
        </p:nvCxnSpPr>
        <p:spPr>
          <a:xfrm>
            <a:off x="0" y="5812168"/>
            <a:ext cx="9143997" cy="0"/>
          </a:xfrm>
          <a:prstGeom prst="line">
            <a:avLst/>
          </a:prstGeom>
          <a:ln w="88900" cmpd="thickThin">
            <a:solidFill>
              <a:srgbClr val="1168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05B1E6F-CFF1-0600-491A-CBB6C31AC8A0}"/>
              </a:ext>
            </a:extLst>
          </p:cNvPr>
          <p:cNvCxnSpPr/>
          <p:nvPr userDrawn="1"/>
        </p:nvCxnSpPr>
        <p:spPr>
          <a:xfrm>
            <a:off x="108493" y="5897299"/>
            <a:ext cx="0" cy="814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838D004-99C5-4C19-1072-D6573CC56806}"/>
              </a:ext>
            </a:extLst>
          </p:cNvPr>
          <p:cNvCxnSpPr/>
          <p:nvPr userDrawn="1"/>
        </p:nvCxnSpPr>
        <p:spPr>
          <a:xfrm>
            <a:off x="7124240" y="5932892"/>
            <a:ext cx="0" cy="814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49BAB028-1414-233B-CD95-495FCF04FCAC}"/>
              </a:ext>
            </a:extLst>
          </p:cNvPr>
          <p:cNvCxnSpPr/>
          <p:nvPr userDrawn="1"/>
        </p:nvCxnSpPr>
        <p:spPr>
          <a:xfrm>
            <a:off x="1612755" y="6228101"/>
            <a:ext cx="0" cy="418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93F6D9F-A9D0-DD92-278A-4D4D887716F9}"/>
              </a:ext>
            </a:extLst>
          </p:cNvPr>
          <p:cNvCxnSpPr/>
          <p:nvPr userDrawn="1"/>
        </p:nvCxnSpPr>
        <p:spPr>
          <a:xfrm>
            <a:off x="4821065" y="6238418"/>
            <a:ext cx="0" cy="418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magine 2" descr="Immagine che contiene testo, grafica, arte, schermata&#10;&#10;Descrizione generata automaticamente">
            <a:extLst>
              <a:ext uri="{FF2B5EF4-FFF2-40B4-BE49-F238E27FC236}">
                <a16:creationId xmlns:a16="http://schemas.microsoft.com/office/drawing/2014/main" id="{091EC4B2-ECB0-8D6D-93C5-7338ABC134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3" y="149113"/>
            <a:ext cx="2708311" cy="13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39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96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6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26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12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6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1029862-B37E-919A-4DCE-3B7C9D5914CA}"/>
              </a:ext>
            </a:extLst>
          </p:cNvPr>
          <p:cNvCxnSpPr>
            <a:cxnSpLocks/>
          </p:cNvCxnSpPr>
          <p:nvPr userDrawn="1"/>
        </p:nvCxnSpPr>
        <p:spPr>
          <a:xfrm>
            <a:off x="0" y="6258480"/>
            <a:ext cx="9144000" cy="0"/>
          </a:xfrm>
          <a:prstGeom prst="line">
            <a:avLst/>
          </a:prstGeom>
          <a:ln w="88900" cmpd="thickThin">
            <a:solidFill>
              <a:srgbClr val="1168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D2ED923-F219-A0E3-3867-D7B9ABE27B65}"/>
              </a:ext>
            </a:extLst>
          </p:cNvPr>
          <p:cNvCxnSpPr>
            <a:cxnSpLocks/>
          </p:cNvCxnSpPr>
          <p:nvPr userDrawn="1"/>
        </p:nvCxnSpPr>
        <p:spPr>
          <a:xfrm>
            <a:off x="0" y="939799"/>
            <a:ext cx="9144000" cy="0"/>
          </a:xfrm>
          <a:prstGeom prst="line">
            <a:avLst/>
          </a:prstGeom>
          <a:ln w="88900" cmpd="thinThick">
            <a:solidFill>
              <a:srgbClr val="11685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F3F77CCA-756B-0D08-B04A-9CEE284CB4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56779" y="21724"/>
            <a:ext cx="2899041" cy="8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12</a:t>
            </a:r>
            <a:r>
              <a:rPr kumimoji="0" lang="en-GB" altLang="it-IT" sz="11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kumimoji="0" lang="en-GB" altLang="it-IT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Conference on Innovation in Urban and Regional Planning</a:t>
            </a:r>
            <a:endParaRPr kumimoji="0" lang="it-IT" altLang="it-IT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051" b="1" i="0" u="none" strike="noStrike" cap="none" normalizeH="0" baseline="0">
                <a:ln>
                  <a:noFill/>
                </a:ln>
                <a:solidFill>
                  <a:srgbClr val="02675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for sustainable soil management and the role of land planning</a:t>
            </a:r>
          </a:p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it-IT" sz="900">
                <a:solidFill>
                  <a:srgbClr val="026752"/>
                </a:solidFill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6-8 September 2023</a:t>
            </a:r>
            <a:endParaRPr lang="it-IT" altLang="it-IT" sz="900">
              <a:solidFill>
                <a:srgbClr val="026752"/>
              </a:solidFill>
              <a:latin typeface="Bahnschrif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grafica, arte, schermata&#10;&#10;Descrizione generata automaticamente">
            <a:extLst>
              <a:ext uri="{FF2B5EF4-FFF2-40B4-BE49-F238E27FC236}">
                <a16:creationId xmlns:a16="http://schemas.microsoft.com/office/drawing/2014/main" id="{52A2A703-DE1B-716F-EBF3-F70EE5B25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13298"/>
            <a:ext cx="1737803" cy="8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87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67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87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5855-3706-49A7-B0A6-58C5D0FF2566}" type="datetimeFigureOut">
              <a:rPr lang="it-IT" smtClean="0"/>
              <a:t>25/08/2023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9051-0CFA-40D3-9117-EA9120D928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6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052D00-B47E-3383-0C1E-CC7457D4C193}"/>
              </a:ext>
            </a:extLst>
          </p:cNvPr>
          <p:cNvSpPr txBox="1"/>
          <p:nvPr/>
        </p:nvSpPr>
        <p:spPr>
          <a:xfrm>
            <a:off x="281721" y="2022614"/>
            <a:ext cx="8590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rgbClr val="15161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  <a:p>
            <a:pPr algn="ctr"/>
            <a:endParaRPr lang="it-IT" sz="3600" b="1">
              <a:solidFill>
                <a:srgbClr val="15161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7FBE7E-6220-A1F9-EA38-AAB750B4A9F3}"/>
              </a:ext>
            </a:extLst>
          </p:cNvPr>
          <p:cNvSpPr txBox="1"/>
          <p:nvPr/>
        </p:nvSpPr>
        <p:spPr>
          <a:xfrm>
            <a:off x="466145" y="3418118"/>
            <a:ext cx="822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Authors</a:t>
            </a:r>
            <a:endParaRPr lang="it-IT" sz="2000" b="1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8EBE2E-7ACD-6874-F9D1-9505F20B3FCC}"/>
              </a:ext>
            </a:extLst>
          </p:cNvPr>
          <p:cNvSpPr txBox="1"/>
          <p:nvPr/>
        </p:nvSpPr>
        <p:spPr>
          <a:xfrm>
            <a:off x="534089" y="3955926"/>
            <a:ext cx="808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Affiliations</a:t>
            </a:r>
            <a:endParaRPr lang="it-IT" sz="2000" i="1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9A104A-3A1E-EDA0-FA26-17F44EC4ED05}"/>
              </a:ext>
            </a:extLst>
          </p:cNvPr>
          <p:cNvSpPr txBox="1"/>
          <p:nvPr/>
        </p:nvSpPr>
        <p:spPr>
          <a:xfrm>
            <a:off x="861685" y="5223663"/>
            <a:ext cx="7429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L’Aquila - </a:t>
            </a:r>
            <a:r>
              <a:rPr lang="it-IT" sz="1600" b="1" i="1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September</a:t>
            </a:r>
            <a:r>
              <a:rPr lang="it-IT" sz="1600" b="1" i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XX 2023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62CE68-D3B7-9041-EB31-4686CA0793C1}"/>
              </a:ext>
            </a:extLst>
          </p:cNvPr>
          <p:cNvSpPr txBox="1"/>
          <p:nvPr/>
        </p:nvSpPr>
        <p:spPr>
          <a:xfrm>
            <a:off x="87085" y="4456567"/>
            <a:ext cx="8980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XX 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it-IT" sz="16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5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083F79-0453-1C53-4FAC-1DA22CC98F57}"/>
              </a:ext>
            </a:extLst>
          </p:cNvPr>
          <p:cNvSpPr txBox="1">
            <a:spLocks/>
          </p:cNvSpPr>
          <p:nvPr/>
        </p:nvSpPr>
        <p:spPr>
          <a:xfrm>
            <a:off x="196854" y="1104901"/>
            <a:ext cx="8718546" cy="495203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200" b="0" i="0" kern="1200">
                <a:solidFill>
                  <a:schemeClr val="tx1"/>
                </a:solidFill>
                <a:latin typeface="Bahnschrift SemiLight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sz="1800"/>
              <a:t>Text </a:t>
            </a:r>
            <a:r>
              <a:rPr lang="it-IT" sz="1800" err="1"/>
              <a:t>text</a:t>
            </a:r>
            <a:r>
              <a:rPr lang="it-IT" sz="1800"/>
              <a:t> </a:t>
            </a:r>
          </a:p>
          <a:p>
            <a:r>
              <a:rPr lang="it-IT" sz="1800"/>
              <a:t>Text </a:t>
            </a:r>
            <a:r>
              <a:rPr lang="it-IT" sz="1800" err="1"/>
              <a:t>text</a:t>
            </a:r>
            <a:endParaRPr lang="it-IT" sz="18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11B856-66C9-7D4B-61C7-AFFA87A9C340}"/>
              </a:ext>
            </a:extLst>
          </p:cNvPr>
          <p:cNvSpPr txBox="1"/>
          <p:nvPr/>
        </p:nvSpPr>
        <p:spPr>
          <a:xfrm>
            <a:off x="2933700" y="6293142"/>
            <a:ext cx="609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B1D6AA-E728-7CBA-2452-75776EDD5FC0}"/>
              </a:ext>
            </a:extLst>
          </p:cNvPr>
          <p:cNvSpPr txBox="1"/>
          <p:nvPr/>
        </p:nvSpPr>
        <p:spPr>
          <a:xfrm>
            <a:off x="2933700" y="6544741"/>
            <a:ext cx="3763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Authors</a:t>
            </a:r>
            <a:endParaRPr lang="it-IT" sz="12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A83B83-7356-2928-EA07-443255B9F1B9}"/>
              </a:ext>
            </a:extLst>
          </p:cNvPr>
          <p:cNvSpPr txBox="1"/>
          <p:nvPr/>
        </p:nvSpPr>
        <p:spPr>
          <a:xfrm>
            <a:off x="12700" y="6406242"/>
            <a:ext cx="292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L’Aquila – </a:t>
            </a:r>
            <a:r>
              <a:rPr lang="it-IT" sz="12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September</a:t>
            </a:r>
            <a:r>
              <a:rPr lang="it-IT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XX, 2023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4C2D5F-80B0-3D59-BAF9-6889E76BE056}"/>
              </a:ext>
            </a:extLst>
          </p:cNvPr>
          <p:cNvSpPr txBox="1"/>
          <p:nvPr/>
        </p:nvSpPr>
        <p:spPr>
          <a:xfrm>
            <a:off x="4665518" y="257472"/>
            <a:ext cx="43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2912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7F70E-6032-7B19-2469-C740169914A4}"/>
              </a:ext>
            </a:extLst>
          </p:cNvPr>
          <p:cNvSpPr txBox="1">
            <a:spLocks/>
          </p:cNvSpPr>
          <p:nvPr/>
        </p:nvSpPr>
        <p:spPr>
          <a:xfrm>
            <a:off x="4713521" y="1172030"/>
            <a:ext cx="4317995" cy="493362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200" b="0" i="0" kern="1200">
                <a:solidFill>
                  <a:schemeClr val="tx1"/>
                </a:solidFill>
                <a:latin typeface="Bahnschrift SemiLight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sz="1400"/>
              <a:t>Figure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D3B540C-9B67-4019-A3D4-C87A4F715EA1}"/>
              </a:ext>
            </a:extLst>
          </p:cNvPr>
          <p:cNvSpPr txBox="1">
            <a:spLocks/>
          </p:cNvSpPr>
          <p:nvPr/>
        </p:nvSpPr>
        <p:spPr>
          <a:xfrm>
            <a:off x="177805" y="1172032"/>
            <a:ext cx="4317995" cy="493362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200" b="0" i="0" kern="1200">
                <a:solidFill>
                  <a:schemeClr val="tx1"/>
                </a:solidFill>
                <a:latin typeface="Bahnschrift SemiLight" panose="020B05020402040202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sz="1800"/>
              <a:t>Text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6722AC-93CC-1FAC-30B7-C6BAC4604F1F}"/>
              </a:ext>
            </a:extLst>
          </p:cNvPr>
          <p:cNvSpPr txBox="1"/>
          <p:nvPr/>
        </p:nvSpPr>
        <p:spPr>
          <a:xfrm>
            <a:off x="2933700" y="6293142"/>
            <a:ext cx="609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A98391-23DD-6303-D3F8-421A18AE2C34}"/>
              </a:ext>
            </a:extLst>
          </p:cNvPr>
          <p:cNvSpPr txBox="1"/>
          <p:nvPr/>
        </p:nvSpPr>
        <p:spPr>
          <a:xfrm>
            <a:off x="2933700" y="6544741"/>
            <a:ext cx="3763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Authors</a:t>
            </a:r>
            <a:endParaRPr lang="it-IT" sz="1200" i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D39B68-DF03-7F09-92FB-4F46493AD95E}"/>
              </a:ext>
            </a:extLst>
          </p:cNvPr>
          <p:cNvSpPr txBox="1"/>
          <p:nvPr/>
        </p:nvSpPr>
        <p:spPr>
          <a:xfrm>
            <a:off x="12700" y="6406242"/>
            <a:ext cx="292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L’Aquila – </a:t>
            </a:r>
            <a:r>
              <a:rPr lang="it-IT" sz="12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September</a:t>
            </a:r>
            <a:r>
              <a:rPr lang="it-IT" sz="1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XX, 2023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044C6A-A6CE-22D9-34CC-084145FE70E7}"/>
              </a:ext>
            </a:extLst>
          </p:cNvPr>
          <p:cNvSpPr txBox="1"/>
          <p:nvPr/>
        </p:nvSpPr>
        <p:spPr>
          <a:xfrm>
            <a:off x="4665518" y="257472"/>
            <a:ext cx="436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3724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218A8A-F99B-13AD-4203-F63DF68A43A0}"/>
              </a:ext>
            </a:extLst>
          </p:cNvPr>
          <p:cNvSpPr txBox="1"/>
          <p:nvPr/>
        </p:nvSpPr>
        <p:spPr>
          <a:xfrm>
            <a:off x="281721" y="2022614"/>
            <a:ext cx="8590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rgbClr val="15161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</a:t>
            </a:r>
          </a:p>
          <a:p>
            <a:pPr algn="ctr"/>
            <a:endParaRPr lang="it-IT" sz="3600" b="1">
              <a:solidFill>
                <a:srgbClr val="15161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3C2440-B2EF-FF51-1EC7-5022C0E1E79D}"/>
              </a:ext>
            </a:extLst>
          </p:cNvPr>
          <p:cNvSpPr txBox="1"/>
          <p:nvPr/>
        </p:nvSpPr>
        <p:spPr>
          <a:xfrm>
            <a:off x="466145" y="3418118"/>
            <a:ext cx="822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Authors</a:t>
            </a:r>
            <a:endParaRPr lang="it-IT" sz="2000" b="1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E1A09D-D68A-E76E-BEE5-106EE15767E7}"/>
              </a:ext>
            </a:extLst>
          </p:cNvPr>
          <p:cNvSpPr txBox="1"/>
          <p:nvPr/>
        </p:nvSpPr>
        <p:spPr>
          <a:xfrm>
            <a:off x="534089" y="3955926"/>
            <a:ext cx="8085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err="1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Affiliations</a:t>
            </a:r>
            <a:endParaRPr lang="it-IT" sz="2000" i="1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C2352B-3E3C-72EB-03FD-7F23E09E0137}"/>
              </a:ext>
            </a:extLst>
          </p:cNvPr>
          <p:cNvSpPr txBox="1"/>
          <p:nvPr/>
        </p:nvSpPr>
        <p:spPr>
          <a:xfrm>
            <a:off x="861685" y="5223663"/>
            <a:ext cx="7429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L’Aquila - </a:t>
            </a:r>
            <a:r>
              <a:rPr lang="it-IT" sz="1600" b="1" i="1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September</a:t>
            </a:r>
            <a:r>
              <a:rPr lang="it-IT" sz="1600" b="1" i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XX 2023</a:t>
            </a:r>
          </a:p>
        </p:txBody>
      </p:sp>
    </p:spTree>
    <p:extLst>
      <p:ext uri="{BB962C8B-B14F-4D97-AF65-F5344CB8AC3E}">
        <p14:creationId xmlns:p14="http://schemas.microsoft.com/office/powerpoint/2010/main" val="4244358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DAF135F71B7C4585225E0AEE0C3C92" ma:contentTypeVersion="37" ma:contentTypeDescription="Creare un nuovo documento." ma:contentTypeScope="" ma:versionID="de1102de83d81994859a3abdffaeb7b9">
  <xsd:schema xmlns:xsd="http://www.w3.org/2001/XMLSchema" xmlns:xs="http://www.w3.org/2001/XMLSchema" xmlns:p="http://schemas.microsoft.com/office/2006/metadata/properties" xmlns:ns2="37d4f449-d0f9-49cd-b05c-7420d18405bf" xmlns:ns3="84f7068f-ec92-4fa0-9584-9b4f1ac87367" targetNamespace="http://schemas.microsoft.com/office/2006/metadata/properties" ma:root="true" ma:fieldsID="eab94c53a892e32481e7527030bd7cb0" ns2:_="" ns3:_="">
    <xsd:import namespace="37d4f449-d0f9-49cd-b05c-7420d18405bf"/>
    <xsd:import namespace="84f7068f-ec92-4fa0-9584-9b4f1ac8736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4f449-d0f9-49cd-b05c-7420d18405b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9" nillable="true" ma:taxonomy="true" ma:internalName="lcf76f155ced4ddcb4097134ff3c332f" ma:taxonomyFieldName="MediaServiceImageTags" ma:displayName="Tag immagine" ma:readOnly="false" ma:fieldId="{5cf76f15-5ced-4ddc-b409-7134ff3c332f}" ma:taxonomyMulti="true" ma:sspId="6fe4079d-2b73-4d93-b654-11479622b6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7068f-ec92-4fa0-9584-9b4f1ac87367" elementFormDefault="qualified">
    <xsd:import namespace="http://schemas.microsoft.com/office/2006/documentManagement/types"/>
    <xsd:import namespace="http://schemas.microsoft.com/office/infopath/2007/PartnerControls"/>
    <xsd:element name="TaxCatchAll" ma:index="40" nillable="true" ma:displayName="Taxonomy Catch All Column" ma:hidden="true" ma:list="{e1e575b5-5ba3-4193-b527-4810908ba2af}" ma:internalName="TaxCatchAll" ma:showField="CatchAllData" ma:web="84f7068f-ec92-4fa0-9584-9b4f1ac873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4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5D011-991B-4842-B866-9AC39A992D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9AB18-33E9-420D-95FA-B143D236F61D}">
  <ds:schemaRefs>
    <ds:schemaRef ds:uri="37d4f449-d0f9-49cd-b05c-7420d18405bf"/>
    <ds:schemaRef ds:uri="84f7068f-ec92-4fa0-9584-9b4f1ac87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79</Words>
  <Application>Microsoft Office PowerPoint</Application>
  <PresentationFormat>Presentazione su schermo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Bahnschrift</vt:lpstr>
      <vt:lpstr>Bahnschrift SemiLight</vt:lpstr>
      <vt:lpstr>Calibri</vt:lpstr>
      <vt:lpstr>Calibri Light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Saganeiti</dc:creator>
  <cp:lastModifiedBy>Lucia Saganeiti</cp:lastModifiedBy>
  <cp:revision>1</cp:revision>
  <dcterms:created xsi:type="dcterms:W3CDTF">2023-08-23T13:19:53Z</dcterms:created>
  <dcterms:modified xsi:type="dcterms:W3CDTF">2023-08-25T06:56:57Z</dcterms:modified>
</cp:coreProperties>
</file>